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11/22/2019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748905889"/>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Keep it Simple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4CCB0BC9-8073-41C0-AD4A-E133E756EEB8}"/>
              </a:ext>
            </a:extLst>
          </p:cNvPr>
          <p:cNvPicPr>
            <a:picLocks noChangeAspect="1"/>
          </p:cNvPicPr>
          <p:nvPr/>
        </p:nvPicPr>
        <p:blipFill>
          <a:blip r:embed="rId5"/>
          <a:stretch>
            <a:fillRect/>
          </a:stretch>
        </p:blipFill>
        <p:spPr>
          <a:xfrm>
            <a:off x="780179" y="3101537"/>
            <a:ext cx="5754842" cy="631361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a:t>Keep it Simple</a:t>
            </a:r>
            <a:endParaRPr lang="en-US" b="1" dirty="0"/>
          </a:p>
          <a:p>
            <a:pPr algn="ctr"/>
            <a:r>
              <a:rPr lang="en-US" b="1" dirty="0"/>
              <a:t>Written Stage Briefing</a:t>
            </a:r>
          </a:p>
          <a:p>
            <a:r>
              <a:rPr lang="en-US" dirty="0"/>
              <a:t>Keep it Simple is a 30 round, 150 point, Comstock field course. There are thirteen USPSA targets, two Colt poppers, and two mini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Loaded carbine is held with both hands,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1459</TotalTime>
  <Words>196</Words>
  <Application>Microsoft Office PowerPoint</Application>
  <PresentationFormat>Custom</PresentationFormat>
  <Paragraphs>21</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210</cp:revision>
  <cp:lastPrinted>2016-01-15T21:54:08Z</cp:lastPrinted>
  <dcterms:created xsi:type="dcterms:W3CDTF">2002-08-21T12:11:08Z</dcterms:created>
  <dcterms:modified xsi:type="dcterms:W3CDTF">2019-11-22T16:18:46Z</dcterms:modified>
  <cp:category>Shooting</cp:category>
</cp:coreProperties>
</file>